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67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3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2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10EC25-D717-475A-B923-BE0FC590F1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0798" y="314841"/>
            <a:ext cx="8791575" cy="2387600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停車場車牌辨識系統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59CBA42-8BCC-4C23-885D-1591FE9FB5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7255" y="3222026"/>
            <a:ext cx="8791575" cy="2454379"/>
          </a:xfrm>
        </p:spPr>
        <p:txBody>
          <a:bodyPr>
            <a:normAutofit fontScale="55000" lnSpcReduction="20000"/>
          </a:bodyPr>
          <a:lstStyle/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指導教授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蔡振凱</a:t>
            </a:r>
            <a:endParaRPr lang="en-US" altLang="zh-TW" sz="4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班級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夜電子三甲</a:t>
            </a:r>
            <a:endParaRPr lang="en-US" altLang="zh-TW" sz="4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報告日期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:108/6/4</a:t>
            </a:r>
          </a:p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製作學生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曾品鈞 、 陳岳鋒 、 楊岡穎 、 蔡佳展</a:t>
            </a:r>
            <a:endParaRPr lang="en-US" altLang="zh-TW" sz="4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          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40540411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40540415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40540419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40540425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24361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492C0B-A9A4-48D7-B7BB-A0FE9C8FF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第六次專題提報大綱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FEF92D-BDC0-4ECE-AE14-68F6F4414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增加機器學習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data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資料庫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約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150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張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有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150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張照片已經框出車牌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.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車種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,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並建立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YOLO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檔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36602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C0375419-1FAF-4EE8-A70B-6C78847FB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date</a:t>
            </a:r>
            <a:r>
              <a:rPr lang="zh-TW" altLang="en-US" sz="4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資料庫持續增加到約</a:t>
            </a:r>
            <a:r>
              <a:rPr lang="en-US" altLang="zh-TW" sz="4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(200)</a:t>
            </a:r>
            <a:br>
              <a:rPr lang="zh-TW" altLang="en-US" sz="4000" b="1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endParaRPr lang="zh-TW" altLang="en-US" sz="4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7AA3C58D-C340-4992-9EB2-ABA7431B7C7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55009" y="2013358"/>
            <a:ext cx="5264791" cy="3934436"/>
          </a:xfrm>
        </p:spPr>
      </p:pic>
      <p:pic>
        <p:nvPicPr>
          <p:cNvPr id="10" name="內容版面配置區 9">
            <a:extLst>
              <a:ext uri="{FF2B5EF4-FFF2-40B4-BE49-F238E27FC236}">
                <a16:creationId xmlns:a16="http://schemas.microsoft.com/office/drawing/2014/main" id="{093D8504-BF5D-4791-A95F-87D11FF788C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13358"/>
            <a:ext cx="4875213" cy="3934436"/>
          </a:xfrm>
        </p:spPr>
      </p:pic>
    </p:spTree>
    <p:extLst>
      <p:ext uri="{BB962C8B-B14F-4D97-AF65-F5344CB8AC3E}">
        <p14:creationId xmlns:p14="http://schemas.microsoft.com/office/powerpoint/2010/main" val="3522812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D184458-CF67-4B1D-ADE7-774BEFC74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框出車牌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1B55B351-0FF9-48F9-973D-8D1441AF97D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41413" y="2692473"/>
            <a:ext cx="4878387" cy="2655742"/>
          </a:xfrm>
        </p:spPr>
      </p:pic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CAB9AF9E-ACDA-4578-B621-134D53BC3C6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693337"/>
            <a:ext cx="4875213" cy="2654014"/>
          </a:xfrm>
        </p:spPr>
      </p:pic>
    </p:spTree>
    <p:extLst>
      <p:ext uri="{BB962C8B-B14F-4D97-AF65-F5344CB8AC3E}">
        <p14:creationId xmlns:p14="http://schemas.microsoft.com/office/powerpoint/2010/main" val="3389885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3E6F2A-0E7D-4891-9B31-54AA80B43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框出機車</a:t>
            </a:r>
            <a:r>
              <a:rPr lang="en-US" altLang="zh-TW" dirty="0"/>
              <a:t>.</a:t>
            </a:r>
            <a:r>
              <a:rPr lang="zh-TW" altLang="en-US" dirty="0"/>
              <a:t>汽車</a:t>
            </a:r>
            <a:r>
              <a:rPr lang="en-US" altLang="zh-TW" dirty="0"/>
              <a:t>(</a:t>
            </a:r>
            <a:r>
              <a:rPr lang="zh-TW" altLang="en-US" dirty="0"/>
              <a:t>並標示出來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A8762BC9-89D5-4D3D-A1E4-36EFE6148A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628" y="2324989"/>
            <a:ext cx="5437421" cy="2960075"/>
          </a:xfr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D5B70284-5DAE-43B0-8903-8E7D1B9BA3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1171" y="2324989"/>
            <a:ext cx="5437420" cy="2960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801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0E4436-C6EE-440C-AFB1-DE1C74455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建立</a:t>
            </a:r>
            <a:r>
              <a:rPr lang="en-US" altLang="zh-TW" dirty="0"/>
              <a:t>YOLO</a:t>
            </a:r>
            <a:r>
              <a:rPr lang="zh-TW" altLang="en-US" dirty="0"/>
              <a:t>檔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F4DF432E-68F6-4422-B3E3-C1820C8707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1061" y="2474593"/>
            <a:ext cx="4643562" cy="3406090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271F780F-D4DE-4166-BA7E-2A8448393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7132" y="2474592"/>
            <a:ext cx="6186826" cy="3406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935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A83C97-F72B-4A9C-8C81-110574764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下期進度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3107E0C-57AF-4077-B3A3-85F3A3D8FB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研究如何機器學習</a:t>
            </a:r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57438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78B8AF-FF32-493F-90C1-10A1C22BCA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6264" y="1658143"/>
            <a:ext cx="4999252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88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報告結束</a:t>
            </a:r>
            <a:endParaRPr lang="zh-TW" altLang="en-US" sz="88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782EE56-0F93-4A4A-971B-6426CD2881B8}"/>
              </a:ext>
            </a:extLst>
          </p:cNvPr>
          <p:cNvSpPr txBox="1"/>
          <p:nvPr/>
        </p:nvSpPr>
        <p:spPr>
          <a:xfrm>
            <a:off x="2656114" y="3764478"/>
            <a:ext cx="59534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謝謝教授、同學耐心聽講</a:t>
            </a:r>
          </a:p>
        </p:txBody>
      </p:sp>
    </p:spTree>
    <p:extLst>
      <p:ext uri="{BB962C8B-B14F-4D97-AF65-F5344CB8AC3E}">
        <p14:creationId xmlns:p14="http://schemas.microsoft.com/office/powerpoint/2010/main" val="40693045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電路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TM04033919[[fn=電路]]</Template>
  <TotalTime>218</TotalTime>
  <Words>111</Words>
  <Application>Microsoft Office PowerPoint</Application>
  <PresentationFormat>寬螢幕</PresentationFormat>
  <Paragraphs>17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2" baseType="lpstr">
      <vt:lpstr>標楷體</vt:lpstr>
      <vt:lpstr>Arial</vt:lpstr>
      <vt:lpstr>Tw Cen MT</vt:lpstr>
      <vt:lpstr>電路</vt:lpstr>
      <vt:lpstr>停車場車牌辨識系統</vt:lpstr>
      <vt:lpstr>第六次專題提報大綱</vt:lpstr>
      <vt:lpstr>date資料庫持續增加到約(200) </vt:lpstr>
      <vt:lpstr>框出車牌</vt:lpstr>
      <vt:lpstr>框出機車.汽車(並標示出來)</vt:lpstr>
      <vt:lpstr>建立YOLO檔</vt:lpstr>
      <vt:lpstr>下期進度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停車場車牌辨識系統</dc:title>
  <dc:creator>岡穎 楊</dc:creator>
  <cp:lastModifiedBy>岡穎 楊</cp:lastModifiedBy>
  <cp:revision>30</cp:revision>
  <dcterms:created xsi:type="dcterms:W3CDTF">2019-05-19T13:12:11Z</dcterms:created>
  <dcterms:modified xsi:type="dcterms:W3CDTF">2019-06-03T15:55:53Z</dcterms:modified>
</cp:coreProperties>
</file>

<file path=docProps/thumbnail.jpeg>
</file>